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C2C23-B22B-6687-256E-83188B63B0BC}" v="5" dt="2024-08-13T06:41:47.442"/>
    <p1510:client id="{B1422FC7-70AD-D276-E85B-094C8D30AAF1}" v="10" dt="2024-08-14T12:35:25.492"/>
    <p1510:client id="{B9F40C54-3CAF-D756-D918-65BE5E027F68}" v="5" dt="2024-08-14T11:43:1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Deutsch" userId="S::kerstin.deutsch@conventus.de::709da218-d69d-46b5-826f-4c397f663f3c" providerId="AD" clId="Web-{B1422FC7-70AD-D276-E85B-094C8D30AAF1}"/>
    <pc:docChg chg="modSld">
      <pc:chgData name="Kerstin Deutsch" userId="S::kerstin.deutsch@conventus.de::709da218-d69d-46b5-826f-4c397f663f3c" providerId="AD" clId="Web-{B1422FC7-70AD-D276-E85B-094C8D30AAF1}" dt="2024-08-14T12:35:25.492" v="7" actId="14100"/>
      <pc:docMkLst>
        <pc:docMk/>
      </pc:docMkLst>
      <pc:sldChg chg="addSp delSp modSp">
        <pc:chgData name="Kerstin Deutsch" userId="S::kerstin.deutsch@conventus.de::709da218-d69d-46b5-826f-4c397f663f3c" providerId="AD" clId="Web-{B1422FC7-70AD-D276-E85B-094C8D30AAF1}" dt="2024-08-14T12:34:38.257" v="3" actId="14100"/>
        <pc:sldMkLst>
          <pc:docMk/>
          <pc:sldMk cId="0" sldId="256"/>
        </pc:sldMkLst>
        <pc:picChg chg="del">
          <ac:chgData name="Kerstin Deutsch" userId="S::kerstin.deutsch@conventus.de::709da218-d69d-46b5-826f-4c397f663f3c" providerId="AD" clId="Web-{B1422FC7-70AD-D276-E85B-094C8D30AAF1}" dt="2024-08-14T12:33:48.944" v="0"/>
          <ac:picMkLst>
            <pc:docMk/>
            <pc:sldMk cId="0" sldId="256"/>
            <ac:picMk id="2" creationId="{8746ECAE-452C-CE3F-D05A-34ABAC0B518E}"/>
          </ac:picMkLst>
        </pc:picChg>
        <pc:picChg chg="add mod">
          <ac:chgData name="Kerstin Deutsch" userId="S::kerstin.deutsch@conventus.de::709da218-d69d-46b5-826f-4c397f663f3c" providerId="AD" clId="Web-{B1422FC7-70AD-D276-E85B-094C8D30AAF1}" dt="2024-08-14T12:34:38.257" v="3" actId="14100"/>
          <ac:picMkLst>
            <pc:docMk/>
            <pc:sldMk cId="0" sldId="256"/>
            <ac:picMk id="3" creationId="{7AA3A60C-344F-7203-EF83-96F2DB4B501A}"/>
          </ac:picMkLst>
        </pc:picChg>
      </pc:sldChg>
      <pc:sldChg chg="addSp delSp modSp">
        <pc:chgData name="Kerstin Deutsch" userId="S::kerstin.deutsch@conventus.de::709da218-d69d-46b5-826f-4c397f663f3c" providerId="AD" clId="Web-{B1422FC7-70AD-D276-E85B-094C8D30AAF1}" dt="2024-08-14T12:35:25.492" v="7" actId="14100"/>
        <pc:sldMkLst>
          <pc:docMk/>
          <pc:sldMk cId="735391519" sldId="257"/>
        </pc:sldMkLst>
        <pc:picChg chg="del">
          <ac:chgData name="Kerstin Deutsch" userId="S::kerstin.deutsch@conventus.de::709da218-d69d-46b5-826f-4c397f663f3c" providerId="AD" clId="Web-{B1422FC7-70AD-D276-E85B-094C8D30AAF1}" dt="2024-08-14T12:34:51.367" v="4"/>
          <ac:picMkLst>
            <pc:docMk/>
            <pc:sldMk cId="735391519" sldId="257"/>
            <ac:picMk id="2" creationId="{5E11CE11-0DEB-A465-2DCE-F5EC8CF68679}"/>
          </ac:picMkLst>
        </pc:picChg>
        <pc:picChg chg="add mod">
          <ac:chgData name="Kerstin Deutsch" userId="S::kerstin.deutsch@conventus.de::709da218-d69d-46b5-826f-4c397f663f3c" providerId="AD" clId="Web-{B1422FC7-70AD-D276-E85B-094C8D30AAF1}" dt="2024-08-14T12:35:25.492" v="7" actId="14100"/>
          <ac:picMkLst>
            <pc:docMk/>
            <pc:sldMk cId="735391519" sldId="257"/>
            <ac:picMk id="3" creationId="{39B624D1-E204-23E2-A8B1-7A0FD53E9EC0}"/>
          </ac:picMkLst>
        </pc:picChg>
      </pc:sldChg>
    </pc:docChg>
  </pc:docChgLst>
  <pc:docChgLst>
    <pc:chgData name="Kerstin Deutsch" userId="S::kerstin.deutsch@conventus.de::709da218-d69d-46b5-826f-4c397f663f3c" providerId="AD" clId="Web-{07EC2C23-B22B-6687-256E-83188B63B0BC}"/>
    <pc:docChg chg="modSld">
      <pc:chgData name="Kerstin Deutsch" userId="S::kerstin.deutsch@conventus.de::709da218-d69d-46b5-826f-4c397f663f3c" providerId="AD" clId="Web-{07EC2C23-B22B-6687-256E-83188B63B0BC}" dt="2024-08-13T06:41:47.442" v="3" actId="14100"/>
      <pc:docMkLst>
        <pc:docMk/>
      </pc:docMkLst>
      <pc:sldChg chg="addSp delSp modSp">
        <pc:chgData name="Kerstin Deutsch" userId="S::kerstin.deutsch@conventus.de::709da218-d69d-46b5-826f-4c397f663f3c" providerId="AD" clId="Web-{07EC2C23-B22B-6687-256E-83188B63B0BC}" dt="2024-08-13T06:41:47.442" v="3" actId="14100"/>
        <pc:sldMkLst>
          <pc:docMk/>
          <pc:sldMk cId="0" sldId="256"/>
        </pc:sldMkLst>
        <pc:picChg chg="add mod">
          <ac:chgData name="Kerstin Deutsch" userId="S::kerstin.deutsch@conventus.de::709da218-d69d-46b5-826f-4c397f663f3c" providerId="AD" clId="Web-{07EC2C23-B22B-6687-256E-83188B63B0BC}" dt="2024-08-13T06:41:47.442" v="3" actId="14100"/>
          <ac:picMkLst>
            <pc:docMk/>
            <pc:sldMk cId="0" sldId="256"/>
            <ac:picMk id="2" creationId="{8746ECAE-452C-CE3F-D05A-34ABAC0B518E}"/>
          </ac:picMkLst>
        </pc:picChg>
        <pc:picChg chg="del">
          <ac:chgData name="Kerstin Deutsch" userId="S::kerstin.deutsch@conventus.de::709da218-d69d-46b5-826f-4c397f663f3c" providerId="AD" clId="Web-{07EC2C23-B22B-6687-256E-83188B63B0BC}" dt="2024-08-13T06:39:56.989" v="0"/>
          <ac:picMkLst>
            <pc:docMk/>
            <pc:sldMk cId="0" sldId="256"/>
            <ac:picMk id="4" creationId="{F9A3EB89-3EF7-FADC-9DAA-4AB9208FE80C}"/>
          </ac:picMkLst>
        </pc:picChg>
      </pc:sldChg>
    </pc:docChg>
  </pc:docChgLst>
  <pc:docChgLst>
    <pc:chgData name="Kerstin Deutsch" userId="S::kerstin.deutsch@conventus.de::709da218-d69d-46b5-826f-4c397f663f3c" providerId="AD" clId="Web-{B9557089-C5E5-D2D5-75F4-0D246D7F6A35}"/>
    <pc:docChg chg="delSld modSld">
      <pc:chgData name="Kerstin Deutsch" userId="S::kerstin.deutsch@conventus.de::709da218-d69d-46b5-826f-4c397f663f3c" providerId="AD" clId="Web-{B9557089-C5E5-D2D5-75F4-0D246D7F6A35}" dt="2024-08-07T06:41:00.348" v="12" actId="14100"/>
      <pc:docMkLst>
        <pc:docMk/>
      </pc:docMkLst>
      <pc:sldChg chg="addSp delSp modSp">
        <pc:chgData name="Kerstin Deutsch" userId="S::kerstin.deutsch@conventus.de::709da218-d69d-46b5-826f-4c397f663f3c" providerId="AD" clId="Web-{B9557089-C5E5-D2D5-75F4-0D246D7F6A35}" dt="2024-08-07T06:39:23.081" v="9" actId="14100"/>
        <pc:sldMkLst>
          <pc:docMk/>
          <pc:sldMk cId="0" sldId="256"/>
        </pc:sldMkLst>
        <pc:spChg chg="del">
          <ac:chgData name="Kerstin Deutsch" userId="S::kerstin.deutsch@conventus.de::709da218-d69d-46b5-826f-4c397f663f3c" providerId="AD" clId="Web-{B9557089-C5E5-D2D5-75F4-0D246D7F6A35}" dt="2024-08-07T06:38:26.846" v="6"/>
          <ac:spMkLst>
            <pc:docMk/>
            <pc:sldMk cId="0" sldId="256"/>
            <ac:spMk id="2" creationId="{00000000-0000-0000-0000-000000000000}"/>
          </ac:spMkLst>
        </pc:spChg>
        <pc:spChg chg="del">
          <ac:chgData name="Kerstin Deutsch" userId="S::kerstin.deutsch@conventus.de::709da218-d69d-46b5-826f-4c397f663f3c" providerId="AD" clId="Web-{B9557089-C5E5-D2D5-75F4-0D246D7F6A35}" dt="2024-08-07T06:38:26.846" v="5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Kerstin Deutsch" userId="S::kerstin.deutsch@conventus.de::709da218-d69d-46b5-826f-4c397f663f3c" providerId="AD" clId="Web-{B9557089-C5E5-D2D5-75F4-0D246D7F6A35}" dt="2024-08-07T06:39:23.081" v="9" actId="14100"/>
          <ac:picMkLst>
            <pc:docMk/>
            <pc:sldMk cId="0" sldId="256"/>
            <ac:picMk id="4" creationId="{F9A3EB89-3EF7-FADC-9DAA-4AB9208FE80C}"/>
          </ac:picMkLst>
        </pc:picChg>
        <pc:picChg chg="del">
          <ac:chgData name="Kerstin Deutsch" userId="S::kerstin.deutsch@conventus.de::709da218-d69d-46b5-826f-4c397f663f3c" providerId="AD" clId="Web-{B9557089-C5E5-D2D5-75F4-0D246D7F6A35}" dt="2024-08-07T06:38:23.612" v="4"/>
          <ac:picMkLst>
            <pc:docMk/>
            <pc:sldMk cId="0" sldId="256"/>
            <ac:picMk id="1026" creationId="{00000000-0000-0000-0000-000000000000}"/>
          </ac:picMkLst>
        </pc:picChg>
      </pc:sldChg>
      <pc:sldChg chg="addSp delSp modSp">
        <pc:chgData name="Kerstin Deutsch" userId="S::kerstin.deutsch@conventus.de::709da218-d69d-46b5-826f-4c397f663f3c" providerId="AD" clId="Web-{B9557089-C5E5-D2D5-75F4-0D246D7F6A35}" dt="2024-08-07T06:41:00.348" v="12" actId="14100"/>
        <pc:sldMkLst>
          <pc:docMk/>
          <pc:sldMk cId="735391519" sldId="257"/>
        </pc:sldMkLst>
        <pc:spChg chg="del">
          <ac:chgData name="Kerstin Deutsch" userId="S::kerstin.deutsch@conventus.de::709da218-d69d-46b5-826f-4c397f663f3c" providerId="AD" clId="Web-{B9557089-C5E5-D2D5-75F4-0D246D7F6A35}" dt="2024-08-07T06:38:15.268" v="3"/>
          <ac:spMkLst>
            <pc:docMk/>
            <pc:sldMk cId="735391519" sldId="257"/>
            <ac:spMk id="2" creationId="{00000000-0000-0000-0000-000000000000}"/>
          </ac:spMkLst>
        </pc:spChg>
        <pc:spChg chg="del">
          <ac:chgData name="Kerstin Deutsch" userId="S::kerstin.deutsch@conventus.de::709da218-d69d-46b5-826f-4c397f663f3c" providerId="AD" clId="Web-{B9557089-C5E5-D2D5-75F4-0D246D7F6A35}" dt="2024-08-07T06:38:15.268" v="2"/>
          <ac:spMkLst>
            <pc:docMk/>
            <pc:sldMk cId="735391519" sldId="257"/>
            <ac:spMk id="3" creationId="{00000000-0000-0000-0000-000000000000}"/>
          </ac:spMkLst>
        </pc:spChg>
        <pc:picChg chg="add mod">
          <ac:chgData name="Kerstin Deutsch" userId="S::kerstin.deutsch@conventus.de::709da218-d69d-46b5-826f-4c397f663f3c" providerId="AD" clId="Web-{B9557089-C5E5-D2D5-75F4-0D246D7F6A35}" dt="2024-08-07T06:41:00.348" v="12" actId="14100"/>
          <ac:picMkLst>
            <pc:docMk/>
            <pc:sldMk cId="735391519" sldId="257"/>
            <ac:picMk id="4" creationId="{AA54B605-8D28-581F-D6EA-CF2427BC99F5}"/>
          </ac:picMkLst>
        </pc:picChg>
        <pc:picChg chg="del">
          <ac:chgData name="Kerstin Deutsch" userId="S::kerstin.deutsch@conventus.de::709da218-d69d-46b5-826f-4c397f663f3c" providerId="AD" clId="Web-{B9557089-C5E5-D2D5-75F4-0D246D7F6A35}" dt="2024-08-07T06:38:11.706" v="1"/>
          <ac:picMkLst>
            <pc:docMk/>
            <pc:sldMk cId="735391519" sldId="257"/>
            <ac:picMk id="1026" creationId="{00000000-0000-0000-0000-000000000000}"/>
          </ac:picMkLst>
        </pc:picChg>
      </pc:sldChg>
      <pc:sldChg chg="del">
        <pc:chgData name="Kerstin Deutsch" userId="S::kerstin.deutsch@conventus.de::709da218-d69d-46b5-826f-4c397f663f3c" providerId="AD" clId="Web-{B9557089-C5E5-D2D5-75F4-0D246D7F6A35}" dt="2024-08-07T06:38:06.362" v="0"/>
        <pc:sldMkLst>
          <pc:docMk/>
          <pc:sldMk cId="992053915" sldId="258"/>
        </pc:sldMkLst>
      </pc:sldChg>
    </pc:docChg>
  </pc:docChgLst>
  <pc:docChgLst>
    <pc:chgData name="Kerstin Deutsch" userId="S::kerstin.deutsch@conventus.de::709da218-d69d-46b5-826f-4c397f663f3c" providerId="AD" clId="Web-{B9F40C54-3CAF-D756-D918-65BE5E027F68}"/>
    <pc:docChg chg="modSld">
      <pc:chgData name="Kerstin Deutsch" userId="S::kerstin.deutsch@conventus.de::709da218-d69d-46b5-826f-4c397f663f3c" providerId="AD" clId="Web-{B9F40C54-3CAF-D756-D918-65BE5E027F68}" dt="2024-08-14T11:43:11.498" v="3" actId="14100"/>
      <pc:docMkLst>
        <pc:docMk/>
      </pc:docMkLst>
      <pc:sldChg chg="addSp delSp modSp">
        <pc:chgData name="Kerstin Deutsch" userId="S::kerstin.deutsch@conventus.de::709da218-d69d-46b5-826f-4c397f663f3c" providerId="AD" clId="Web-{B9F40C54-3CAF-D756-D918-65BE5E027F68}" dt="2024-08-14T11:43:11.498" v="3" actId="14100"/>
        <pc:sldMkLst>
          <pc:docMk/>
          <pc:sldMk cId="735391519" sldId="257"/>
        </pc:sldMkLst>
        <pc:picChg chg="add mod">
          <ac:chgData name="Kerstin Deutsch" userId="S::kerstin.deutsch@conventus.de::709da218-d69d-46b5-826f-4c397f663f3c" providerId="AD" clId="Web-{B9F40C54-3CAF-D756-D918-65BE5E027F68}" dt="2024-08-14T11:43:11.498" v="3" actId="14100"/>
          <ac:picMkLst>
            <pc:docMk/>
            <pc:sldMk cId="735391519" sldId="257"/>
            <ac:picMk id="2" creationId="{5E11CE11-0DEB-A465-2DCE-F5EC8CF68679}"/>
          </ac:picMkLst>
        </pc:picChg>
        <pc:picChg chg="del">
          <ac:chgData name="Kerstin Deutsch" userId="S::kerstin.deutsch@conventus.de::709da218-d69d-46b5-826f-4c397f663f3c" providerId="AD" clId="Web-{B9F40C54-3CAF-D756-D918-65BE5E027F68}" dt="2024-08-14T11:42:14.701" v="0"/>
          <ac:picMkLst>
            <pc:docMk/>
            <pc:sldMk cId="735391519" sldId="257"/>
            <ac:picMk id="4" creationId="{AA54B605-8D28-581F-D6EA-CF2427BC99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51AD5BC-E63D-41C4-A910-0651623ACA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Farbigkeit enthält.&#10;&#10;Beschreibung automatisch generiert.">
            <a:extLst>
              <a:ext uri="{FF2B5EF4-FFF2-40B4-BE49-F238E27FC236}">
                <a16:creationId xmlns:a16="http://schemas.microsoft.com/office/drawing/2014/main" id="{7AA3A60C-344F-7203-EF83-96F2DB4B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" y="1127"/>
            <a:ext cx="9142464" cy="5146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Beschreibung automatisch generiert.">
            <a:extLst>
              <a:ext uri="{FF2B5EF4-FFF2-40B4-BE49-F238E27FC236}">
                <a16:creationId xmlns:a16="http://schemas.microsoft.com/office/drawing/2014/main" id="{39B624D1-E204-23E2-A8B1-7A0FD53E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" y="1127"/>
            <a:ext cx="9142464" cy="51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15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460993e2-159d-4205-9e59-805c05373759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14787DC16BE4F887A5659CE042BEA" ma:contentTypeVersion="13" ma:contentTypeDescription="Create a new document." ma:contentTypeScope="" ma:versionID="ebeadbec15023f339d099fc803781578">
  <xsd:schema xmlns:xsd="http://www.w3.org/2001/XMLSchema" xmlns:xs="http://www.w3.org/2001/XMLSchema" xmlns:p="http://schemas.microsoft.com/office/2006/metadata/properties" xmlns:ns2="e58eaca8-f4da-4d53-a948-ecd7d12d3e4a" xmlns:ns3="460993e2-159d-4205-9e59-805c05373759" targetNamespace="http://schemas.microsoft.com/office/2006/metadata/properties" ma:root="true" ma:fieldsID="6d0b302c5fbdad60cd0c392f824d8156" ns2:_="" ns3:_="">
    <xsd:import namespace="e58eaca8-f4da-4d53-a948-ecd7d12d3e4a"/>
    <xsd:import namespace="460993e2-159d-4205-9e59-805c05373759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b0aca4d-fce7-4410-af56-c1f0e3dcfb0b}" ma:internalName="TaxCatchAll" ma:showField="CatchAllData" ma:web="7a0a0635-6d60-4bea-a300-be625fe45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b0aca4d-fce7-4410-af56-c1f0e3dcfb0b}" ma:internalName="TaxCatchAllLabel" ma:readOnly="true" ma:showField="CatchAllDataLabel" ma:web="7a0a0635-6d60-4bea-a300-be625fe45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993e2-159d-4205-9e59-805c05373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D2123-18E2-4058-9E33-EC36A0FE4DA3}">
  <ds:schemaRefs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  <ds:schemaRef ds:uri="460993e2-159d-4205-9e59-805c05373759"/>
  </ds:schemaRefs>
</ds:datastoreItem>
</file>

<file path=customXml/itemProps2.xml><?xml version="1.0" encoding="utf-8"?>
<ds:datastoreItem xmlns:ds="http://schemas.openxmlformats.org/officeDocument/2006/customXml" ds:itemID="{25B00F75-FC80-4FFE-8083-8EC5FD11728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693DD11-9A5A-4D47-BA6D-691C227105F9}"/>
</file>

<file path=customXml/itemProps4.xml><?xml version="1.0" encoding="utf-8"?>
<ds:datastoreItem xmlns:ds="http://schemas.openxmlformats.org/officeDocument/2006/customXml" ds:itemID="{FCE605DC-01B9-4B7C-8483-0E2FBFB1A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Sven Metelkow</cp:lastModifiedBy>
  <cp:revision>14</cp:revision>
  <dcterms:created xsi:type="dcterms:W3CDTF">2016-09-28T14:04:57Z</dcterms:created>
  <dcterms:modified xsi:type="dcterms:W3CDTF">2024-08-14T12:35:28Z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0x0101003E114787DC16BE4F887A5659CE042BEA</vt:lpwstr>
  </property>
  <property fmtid="{D5CDD505-2E9C-101B-9397-08002B2CF9AE}" pid="3" name="MediaServiceImageTags">
    <vt:lpwstr/>
  </property>
  <property fmtid="{D5CDD505-2E9C-101B-9397-08002B2CF9AE}" pid="4" name="Inhalt">
    <vt:lpwstr/>
  </property>
  <property fmtid="{D5CDD505-2E9C-101B-9397-08002B2CF9AE}" pid="5" name="Bereich">
    <vt:lpwstr/>
  </property>
  <property fmtid="{D5CDD505-2E9C-101B-9397-08002B2CF9AE}" pid="6" name="Darstellung">
    <vt:lpwstr/>
  </property>
  <property fmtid="{D5CDD505-2E9C-101B-9397-08002B2CF9AE}" pid="7" name="Ansicht">
    <vt:lpwstr/>
  </property>
  <property fmtid="{D5CDD505-2E9C-101B-9397-08002B2CF9AE}" pid="8" name="Veranstaltungsart">
    <vt:lpwstr/>
  </property>
  <property fmtid="{D5CDD505-2E9C-101B-9397-08002B2CF9AE}" pid="9" name="Zielgruppe">
    <vt:lpwstr/>
  </property>
</Properties>
</file>